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259" r:id="rId5"/>
    <p:sldId id="287" r:id="rId6"/>
    <p:sldId id="264" r:id="rId7"/>
    <p:sldId id="272" r:id="rId8"/>
    <p:sldId id="285" r:id="rId9"/>
    <p:sldId id="290" r:id="rId10"/>
    <p:sldId id="28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1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psyworld.info/strukturalizm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224135"/>
          </a:xfrm>
        </p:spPr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Лекция </a:t>
            </a:r>
            <a:r>
              <a:rPr lang="ru-RU" b="1" dirty="0" smtClean="0">
                <a:solidFill>
                  <a:srgbClr val="0070C0"/>
                </a:solidFill>
              </a:rPr>
              <a:t>10. Теория внимания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025" name="Picture 1" descr="C:\Users\moi\Desktop\psihologia_vnimania-300x2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2856"/>
            <a:ext cx="5832648" cy="3702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04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oi\Desktop\img1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8640"/>
            <a:ext cx="9144000" cy="593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14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Психологическая теория внимания </a:t>
            </a:r>
            <a:r>
              <a:rPr lang="ru-RU" dirty="0" err="1" smtClean="0"/>
              <a:t>Т.Рибо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Комплексная</a:t>
            </a:r>
            <a:r>
              <a:rPr lang="ru-RU" dirty="0"/>
              <a:t>, или волевая, теория внимания Н.Н. </a:t>
            </a:r>
            <a:r>
              <a:rPr lang="ru-RU" dirty="0" err="1" smtClean="0"/>
              <a:t>Ланге</a:t>
            </a:r>
            <a:r>
              <a:rPr lang="ru-RU" dirty="0" smtClean="0"/>
              <a:t>.</a:t>
            </a:r>
          </a:p>
          <a:p>
            <a:r>
              <a:rPr lang="ru-RU" dirty="0"/>
              <a:t>Внимание как апперцепция в теории </a:t>
            </a:r>
            <a:r>
              <a:rPr lang="ru-RU" dirty="0" err="1" smtClean="0"/>
              <a:t>В.Вундта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Теория </a:t>
            </a:r>
            <a:r>
              <a:rPr lang="ru-RU" dirty="0"/>
              <a:t>внимания и их физиологических механизмов </a:t>
            </a:r>
            <a:r>
              <a:rPr lang="ru-RU" dirty="0" smtClean="0"/>
              <a:t> </a:t>
            </a:r>
            <a:r>
              <a:rPr lang="ru-RU" dirty="0"/>
              <a:t>А.А. </a:t>
            </a:r>
            <a:r>
              <a:rPr lang="ru-RU" dirty="0" smtClean="0"/>
              <a:t>Ухтомского. </a:t>
            </a:r>
          </a:p>
          <a:p>
            <a:r>
              <a:rPr lang="ru-RU"/>
              <a:t>Когнитивные модели избирательного внимания: </a:t>
            </a:r>
            <a:r>
              <a:rPr lang="ru-RU" smtClean="0"/>
              <a:t>модель </a:t>
            </a:r>
            <a:r>
              <a:rPr lang="ru-RU"/>
              <a:t>с фильтрацией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196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moi\Desktop\05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7920879" cy="572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00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Психологическая теория внимания </a:t>
            </a:r>
            <a:r>
              <a:rPr lang="ru-RU" sz="2800" b="1" dirty="0" err="1" smtClean="0"/>
              <a:t>Т.Рибо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66124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Одну из наиболее известных психологических теорий внимания предложил </a:t>
            </a:r>
            <a:r>
              <a:rPr lang="ru-RU" dirty="0" err="1" smtClean="0"/>
              <a:t>Т.Рибо</a:t>
            </a:r>
            <a:endParaRPr lang="ru-RU" dirty="0" smtClean="0"/>
          </a:p>
          <a:p>
            <a:r>
              <a:rPr lang="ru-RU" dirty="0" smtClean="0"/>
              <a:t>1. Он </a:t>
            </a:r>
            <a:r>
              <a:rPr lang="ru-RU" dirty="0"/>
              <a:t>считал, что внимание, независимо от того, является оно ослабленным или усиленным, всегда связано с эмоциями и вызывается ими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Между эмоциями и произвольным вниманием </a:t>
            </a:r>
            <a:r>
              <a:rPr lang="ru-RU" dirty="0" err="1"/>
              <a:t>Рибо</a:t>
            </a:r>
            <a:r>
              <a:rPr lang="ru-RU" dirty="0"/>
              <a:t> усматривал особенно тесную зависимость.</a:t>
            </a:r>
          </a:p>
        </p:txBody>
      </p:sp>
      <p:pic>
        <p:nvPicPr>
          <p:cNvPr id="10242" name="Picture 2" descr="C:\Users\moi\Desktop\imgpreview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268760"/>
            <a:ext cx="360040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28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moi\Desktop\05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260648"/>
            <a:ext cx="6034617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07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/>
              <a:t>Комплексная, или волевая, теория внимания Н.Н. </a:t>
            </a:r>
            <a:r>
              <a:rPr lang="ru-RU" sz="2700" b="1" dirty="0" err="1"/>
              <a:t>Ланге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5688632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dirty="0"/>
              <a:t>Моторная теория внимания была разработана </a:t>
            </a:r>
            <a:r>
              <a:rPr lang="ru-RU" dirty="0" err="1"/>
              <a:t>Н.Н.Ланге</a:t>
            </a:r>
            <a:r>
              <a:rPr lang="ru-RU" dirty="0"/>
              <a:t> под влиянием принципиально нового методологического подхода, сложившегося в конце XIX века, отражающего принцип взаимодействия организма со средой посредством двигательной активности. </a:t>
            </a:r>
            <a:endParaRPr lang="ru-RU" dirty="0" smtClean="0"/>
          </a:p>
          <a:p>
            <a:pPr fontAlgn="base"/>
            <a:r>
              <a:rPr lang="ru-RU" dirty="0" err="1" smtClean="0"/>
              <a:t>Н.Н.Ланге</a:t>
            </a:r>
            <a:r>
              <a:rPr lang="ru-RU" dirty="0" smtClean="0"/>
              <a:t> </a:t>
            </a:r>
            <a:r>
              <a:rPr lang="ru-RU" dirty="0"/>
              <a:t>исходил из положения о том, что внутренняя активность организма и избирательность сознания взаимосвязаны. </a:t>
            </a:r>
            <a:endParaRPr lang="ru-RU" dirty="0" smtClean="0"/>
          </a:p>
          <a:p>
            <a:pPr fontAlgn="base"/>
            <a:r>
              <a:rPr lang="ru-RU" dirty="0" smtClean="0"/>
              <a:t>Непроизвольное </a:t>
            </a:r>
            <a:r>
              <a:rPr lang="ru-RU" dirty="0"/>
              <a:t>поведение организма является исходным и биологически целесообразным. </a:t>
            </a:r>
            <a:endParaRPr lang="ru-RU" dirty="0" smtClean="0"/>
          </a:p>
          <a:p>
            <a:pPr fontAlgn="base"/>
            <a:r>
              <a:rPr lang="ru-RU" dirty="0" smtClean="0"/>
              <a:t>Посредством </a:t>
            </a:r>
            <a:r>
              <a:rPr lang="ru-RU" dirty="0"/>
              <a:t>мышечных движений организм стремится занять наиболее выгодную позицию по отношению к внешним объектам с тем, чтобы воспринять их возможно яснее и отчетливее. </a:t>
            </a:r>
            <a:endParaRPr lang="ru-RU" dirty="0" smtClean="0"/>
          </a:p>
        </p:txBody>
      </p:sp>
      <p:pic>
        <p:nvPicPr>
          <p:cNvPr id="2050" name="Picture 2" descr="C:\Users\moi\Desktop\Lang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3278956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86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Внимание как апперцепция в теории </a:t>
            </a:r>
            <a:r>
              <a:rPr lang="ru-RU" sz="3100" b="1" dirty="0" err="1"/>
              <a:t>В.Вундта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618856" cy="5472608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Центральные вопросы в отношении внимания, занимавшие основателя экспериментальной психологии В. Вундта, можно сформулировать так: как соотносятся сознание и внимание, какую функцию выполняет внимание в организации содержаний сознания?</a:t>
            </a:r>
          </a:p>
          <a:p>
            <a:r>
              <a:rPr lang="ru-RU" dirty="0" smtClean="0"/>
              <a:t>Центральной </a:t>
            </a:r>
            <a:r>
              <a:rPr lang="ru-RU" dirty="0"/>
              <a:t>проблемой исследований </a:t>
            </a:r>
            <a:r>
              <a:rPr lang="ru-RU" b="1" i="1" dirty="0">
                <a:hlinkClick r:id="rId2" tooltip="Ощущения"/>
              </a:rPr>
              <a:t>В. Вундта</a:t>
            </a:r>
            <a:r>
              <a:rPr lang="ru-RU" dirty="0"/>
              <a:t> стало разграничение явлений внимания и сознания.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этого он использовал </a:t>
            </a:r>
            <a:r>
              <a:rPr lang="ru-RU" i="1" dirty="0"/>
              <a:t>метафору зрительного поля</a:t>
            </a:r>
            <a:r>
              <a:rPr lang="ru-RU" dirty="0"/>
              <a:t>. </a:t>
            </a:r>
            <a:endParaRPr lang="ru-RU" dirty="0" smtClean="0"/>
          </a:p>
          <a:p>
            <a:r>
              <a:rPr lang="ru-RU" dirty="0" smtClean="0"/>
              <a:t>Наиболее </a:t>
            </a:r>
            <a:r>
              <a:rPr lang="ru-RU" dirty="0"/>
              <a:t>отчетливо воспринимаемое содержание находится в точке фиксации зрительного поля (</a:t>
            </a:r>
            <a:r>
              <a:rPr lang="ru-RU" i="1" dirty="0"/>
              <a:t>фокусе</a:t>
            </a:r>
            <a:r>
              <a:rPr lang="ru-RU" dirty="0"/>
              <a:t>), менее отчетливо – распределено в обычном поле зрения или на его периферии. </a:t>
            </a:r>
            <a:endParaRPr lang="ru-RU" dirty="0" smtClean="0"/>
          </a:p>
          <a:p>
            <a:r>
              <a:rPr lang="ru-RU" dirty="0" smtClean="0"/>
              <a:t>Таким </a:t>
            </a:r>
            <a:r>
              <a:rPr lang="ru-RU" dirty="0"/>
              <a:t>образом, по </a:t>
            </a:r>
            <a:r>
              <a:rPr lang="ru-RU" b="1" i="1" dirty="0"/>
              <a:t>В. Вундту</a:t>
            </a:r>
            <a:r>
              <a:rPr lang="ru-RU" dirty="0"/>
              <a:t>, внимание представляет собой одну из характеристик или свойств сознания.</a:t>
            </a:r>
          </a:p>
        </p:txBody>
      </p:sp>
      <p:pic>
        <p:nvPicPr>
          <p:cNvPr id="4098" name="Picture 2" descr="C:\Users\moi\Desktop\Вундт,_Вильгельм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100" y="1268760"/>
            <a:ext cx="2707332" cy="384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11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Теория внимания </a:t>
            </a:r>
            <a:r>
              <a:rPr lang="ru-RU" dirty="0" smtClean="0"/>
              <a:t>А.А</a:t>
            </a:r>
            <a:r>
              <a:rPr lang="ru-RU" dirty="0"/>
              <a:t>. </a:t>
            </a:r>
            <a:r>
              <a:rPr lang="ru-RU" dirty="0" smtClean="0"/>
              <a:t>Ухтомского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836712"/>
            <a:ext cx="4762872" cy="576064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А.А. Ухтомский создаёт учение о доминанте. </a:t>
            </a:r>
            <a:endParaRPr lang="ru-RU" dirty="0" smtClean="0"/>
          </a:p>
          <a:p>
            <a:r>
              <a:rPr lang="ru-RU" dirty="0" smtClean="0"/>
              <a:t>Возбуждение </a:t>
            </a:r>
            <a:r>
              <a:rPr lang="ru-RU" dirty="0"/>
              <a:t>распределяется по нервной системе неравномерно, каждая деятельность создаёт очаги оптимального возбуждения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Доминанта – это очаг оптимального возбуждения в коре головного мозга. </a:t>
            </a:r>
            <a:endParaRPr lang="ru-RU" dirty="0" smtClean="0"/>
          </a:p>
          <a:p>
            <a:r>
              <a:rPr lang="ru-RU" dirty="0" smtClean="0"/>
              <a:t>Всё</a:t>
            </a:r>
            <a:r>
              <a:rPr lang="ru-RU" dirty="0"/>
              <a:t>, что находится в очаге – фокус внимания, а вокруг – периферия сознания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На физиологическом уровне принцип доминанты – основной принцип работы нервной системы. </a:t>
            </a:r>
            <a:endParaRPr lang="ru-RU" dirty="0" smtClean="0"/>
          </a:p>
          <a:p>
            <a:r>
              <a:rPr lang="ru-RU" dirty="0" smtClean="0"/>
              <a:t>Доминанты </a:t>
            </a:r>
            <a:r>
              <a:rPr lang="ru-RU" dirty="0"/>
              <a:t>господствуют над другими процессами и тормозят их. </a:t>
            </a:r>
            <a:endParaRPr lang="ru-RU" dirty="0" smtClean="0"/>
          </a:p>
          <a:p>
            <a:r>
              <a:rPr lang="ru-RU" dirty="0" smtClean="0"/>
              <a:t>Более </a:t>
            </a:r>
            <a:r>
              <a:rPr lang="ru-RU" dirty="0"/>
              <a:t>того, доминанты имеют свойство усиливаться под влиянием внешних раздражителей. Не имеющих к ней отношения.</a:t>
            </a:r>
          </a:p>
        </p:txBody>
      </p:sp>
      <p:pic>
        <p:nvPicPr>
          <p:cNvPr id="11266" name="Picture 2" descr="C:\Users\moi\Desktop\1419689261_Uhtomskiy_A.A.-P002.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24" y="1412776"/>
            <a:ext cx="2939355" cy="3402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33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moi\Desktop\slide_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959" cy="586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61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325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Лекция 10. Теория внимания</vt:lpstr>
      <vt:lpstr>ВОПРОСЫ:</vt:lpstr>
      <vt:lpstr>Презентация PowerPoint</vt:lpstr>
      <vt:lpstr>Психологическая теория внимания Т.Рибо</vt:lpstr>
      <vt:lpstr>Презентация PowerPoint</vt:lpstr>
      <vt:lpstr>Комплексная, или волевая, теория внимания Н.Н. Ланге </vt:lpstr>
      <vt:lpstr>Внимание как апперцепция в теории В.Вундта </vt:lpstr>
      <vt:lpstr>Теория внимания А.А. Ухтомского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moi</dc:creator>
  <cp:lastModifiedBy>moi</cp:lastModifiedBy>
  <cp:revision>56</cp:revision>
  <dcterms:created xsi:type="dcterms:W3CDTF">2017-11-12T15:32:28Z</dcterms:created>
  <dcterms:modified xsi:type="dcterms:W3CDTF">2017-11-18T18:47:46Z</dcterms:modified>
</cp:coreProperties>
</file>